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3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Leveling Up Comic Creation: AI &amp; Interactive Storytelling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8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Anyone can imagine, but only the fearless can make them come true. Let your imagination run wild with AI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1177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~ Sri Sai Saketh C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My Idea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19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529840"/>
            <a:ext cx="4959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Enable more people to access comics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34159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1530906" y="3493770"/>
            <a:ext cx="6375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Enabling people to create interactive stories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3798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4457700"/>
            <a:ext cx="68193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Bridging the gap between fan art and real comics 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51452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lead to the Idea of creating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84835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i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Branching Tales</a:t>
            </a:r>
            <a:endParaRPr lang="en-US" sz="6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AI Toolkit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Art Generators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DALL-E 3 and Stable Diffusion to create vivid character and scene art.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Script Writers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GPT-4o to assist with plots and natural dialogue creation.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Rapid Prototyping and Music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Canva for comic book strip and Suno for Background music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7385"/>
            <a:ext cx="7654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AI-Powered Character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 50+ design and art variations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Refine details with iterative text prompts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initial artist costs dramatically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56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Workflow integrates AI concepts into Canva and photoroom.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07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Empowers creators with creative flexibility and speed.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Interactive Storytelling: Branching Tales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88669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Choose Your Adventure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790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decisions create diverse narrative outcomes.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2274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3997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comics(music/video) get 3x higher reader engagement.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92591"/>
            <a:ext cx="1134070" cy="2032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Expolore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09824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AI-powered character design tools, creators can generate a variety of designs and refine them through text prompts. This reduces the initial artist costs significantly.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Gamification and Comic Books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Game Elements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Quizzes, puzzles, and challenges engage readers actively.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Rewards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Readers unlock bonus content as they progress.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Examples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Marvel's Infinity Comics feature tap-to-reveal panels.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Unity and Godot enable rich interactive comic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5933"/>
            <a:ext cx="9071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Interactive Panels and AR Comics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41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 apps Zappar and Artivive animate comic panels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QR codes trigger unique AR experiences on physical comics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814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 boosts reader dwell time by 50%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589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5259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Comic displays alternate endings when scanned via AR app.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for Crowdsourced Storytelling: Fan Participation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4618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97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Engage Readers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46341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polls and surveys to involve fans in story creation.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4618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97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Co-creation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46341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Collaborate with audience to develop characters and plots.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284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69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Live Interaction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00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 platforms like Twitch enable real-time storytelling choices.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3571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How AI comics Monetization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2512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952512"/>
            <a:ext cx="4392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Generates entire comics with AI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133951" y="3533656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1644134" y="3533656"/>
            <a:ext cx="5950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Uses branching narratives and social polls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474232" y="4114800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984415" y="4114800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Built an audience over time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814513" y="4695944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2324695" y="4695944"/>
            <a:ext cx="5809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Monetizes via Patreon and other platforms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5617250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All Art generated by AI systems is owned by the individual generating them.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Ethical Considerations &amp; Future Trends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23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Copyright &amp; Ownership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8706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Art generated by AI systems is owned by the individual generating them.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2423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Artistic Integrity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08706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AI - now creative prompts hold value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2423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Personalized Comics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08706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AI-driven adaptive stories and animations.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2025-05-15T20:43:16Z</dcterms:created>
  <dcterms:modified xsi:type="dcterms:W3CDTF">2025-05-15T20:43:16Z</dcterms:modified>
</cp:coreProperties>
</file>